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57" r:id="rId2"/>
    <p:sldId id="299" r:id="rId3"/>
    <p:sldId id="300" r:id="rId4"/>
    <p:sldId id="301" r:id="rId5"/>
    <p:sldId id="325" r:id="rId6"/>
    <p:sldId id="302" r:id="rId7"/>
    <p:sldId id="303" r:id="rId8"/>
    <p:sldId id="304" r:id="rId9"/>
    <p:sldId id="326" r:id="rId10"/>
    <p:sldId id="305" r:id="rId11"/>
    <p:sldId id="306" r:id="rId12"/>
    <p:sldId id="307" r:id="rId13"/>
    <p:sldId id="308" r:id="rId14"/>
    <p:sldId id="310" r:id="rId15"/>
    <p:sldId id="309" r:id="rId16"/>
    <p:sldId id="312" r:id="rId17"/>
    <p:sldId id="313" r:id="rId18"/>
    <p:sldId id="314" r:id="rId19"/>
    <p:sldId id="315" r:id="rId20"/>
    <p:sldId id="316" r:id="rId21"/>
    <p:sldId id="317" r:id="rId22"/>
    <p:sldId id="318" r:id="rId23"/>
    <p:sldId id="319" r:id="rId24"/>
    <p:sldId id="327" r:id="rId25"/>
    <p:sldId id="324" r:id="rId26"/>
    <p:sldId id="320" r:id="rId27"/>
    <p:sldId id="328" r:id="rId28"/>
    <p:sldId id="329" r:id="rId29"/>
    <p:sldId id="330" r:id="rId30"/>
    <p:sldId id="331" r:id="rId31"/>
    <p:sldId id="332" r:id="rId32"/>
    <p:sldId id="333" r:id="rId33"/>
    <p:sldId id="276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48" y="7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75219D-7836-4FDD-94F6-386A549DBC9C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5B752-536C-48F7-B58C-549686D966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38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D51B56-477B-4AE7-8956-859114D8EBFD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611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D7A388E1-9ADB-B84E-B8AB-49190BBFE9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xmlns="" id="{FDFAD192-6A44-9446-B005-BAD76559A9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350AF738-08B6-274D-9E28-3A6EFF1B1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E194E5B3-E6D5-394C-ABEB-337A2D75C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F50BD912-5C33-0F4A-B041-CC3ABD0B2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711948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AD3C8727-5DE9-354D-A9E2-3C9E5E8EA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xmlns="" id="{86AD2D70-CCC1-D440-81A5-0CE52710C7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1C0B93CC-6492-B144-9414-2AB9E455F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E27DB21A-A2D1-7E4F-8376-33E2E04D5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7869EA35-02DD-4244-AE2A-3743F0464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195222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xmlns="" id="{A9B5CAF3-79B7-F84F-BDE3-156BAF358D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xmlns="" id="{D2752EEE-8623-4E4D-8ED2-F4179F56F2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1B1280A4-93A9-B74E-9D95-C83CFB696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89010087-4D18-C24A-9A63-1FCCFBF81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D6251F34-B9BA-B146-B92A-A4B191311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557255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835DDF22-05E6-0043-BAAC-C101AE05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6E985A82-D264-6148-BE08-3DD69FF2F2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825C65FE-B375-1B40-A46A-45DE13718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D98071A4-614F-3642-BEDB-E35D87B53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CBABED51-F6A8-9349-9C33-0850B6CB7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392252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2AC3F441-55D4-7C42-AFDB-0280D0CE6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393C5892-E24B-E543-A3FC-5A575D60FB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BC678650-6EC3-4243-A232-8CC94B43B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BA83767E-4F33-B648-AB9C-B0670512B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2A2E14A8-9080-C241-B83B-0771E221A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81131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A0A5E09E-615F-3147-929A-0EBF58CF9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7EA5D806-9F0A-8741-973B-917B8EE782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xmlns="" id="{7CE73599-95C0-EB48-888C-59E447F972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8CE5709D-552F-6648-9E22-942268DA7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2EBF9201-EC6C-4543-AD12-9A9568621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55376529-48C0-754F-A463-CE962E794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288914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587EDEB8-3EDA-324D-917E-BB93E3BAF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32435A64-21B8-944E-B4A9-C576CC3FA9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xmlns="" id="{D38452F8-2B4C-B247-BCBD-650FFB9C79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xmlns="" id="{F922CA05-82B3-7844-8ED1-DFED950F91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xmlns="" id="{8BDA412A-954F-ED4A-94C1-644262C25B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xmlns="" id="{58AB8DE6-9407-7B49-AB5F-DC85BC1CA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xmlns="" id="{0B6C7010-65C3-3B47-8FB0-A72C0A24C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xmlns="" id="{F5286188-5D12-054D-AB63-9012D1A0E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741940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F96DFB13-EA5A-C149-9053-1DD7A8EEC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xmlns="" id="{EDA839A8-F359-D148-9C4A-BE2B87A87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xmlns="" id="{908F5578-E670-CB44-A2F2-B20ACA468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xmlns="" id="{87F6FFB3-9DDE-AD44-A99D-546A76FE5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8265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xmlns="" id="{D816FD12-40F4-8C47-97A4-F0EFDEDF3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xmlns="" id="{9BDEC7CD-124C-8F46-9718-3EFA4EE2F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xmlns="" id="{C8580159-D8F0-AE46-8990-1D77121C1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751112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A8E2EC56-5F84-B743-B323-793CED1C3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11AA26CC-268A-7545-BC61-E7A81DB1D8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FE636F42-AF83-2842-9653-F2C45F749C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FBC385FF-F30B-9948-9F70-A82DB96C3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8EE0C620-1E82-1746-9752-D9523567F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5ABCB8AD-58D7-F245-A7B7-31C7BFFE0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414709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D3017034-70EE-B848-8948-B0A04D738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C9F14AB5-ED60-8145-8104-3C0FD636E7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890E2C8F-8899-854A-9364-5FD5798C85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1BE68E28-FBE6-2749-A16E-677EC6E8B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DD3958AD-4DBD-2641-A198-2806836B4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EA96EEFA-3652-B84D-834E-4291C801B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235340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4D300A48-6BA3-1647-97E8-D9EE695D0F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79E97688-7B1B-2B46-B7BC-91340B2EC2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44375E4B-9A6A-B54A-A76E-891593EBA9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6D98E4D9-4575-BF4C-9FA1-1B839DE2B7A4}"/>
              </a:ext>
            </a:extLst>
          </p:cNvPr>
          <p:cNvSpPr txBox="1"/>
          <p:nvPr userDrawn="1"/>
        </p:nvSpPr>
        <p:spPr>
          <a:xfrm>
            <a:off x="0" y="6175022"/>
            <a:ext cx="12192000" cy="682978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6327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emf"/><Relationship Id="rId4" Type="http://schemas.openxmlformats.org/officeDocument/2006/relationships/image" Target="../media/image17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emf"/><Relationship Id="rId4" Type="http://schemas.openxmlformats.org/officeDocument/2006/relationships/image" Target="../media/image37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6EGjhlWU4xI?feature=oembed" TargetMode="External"/><Relationship Id="rId4" Type="http://schemas.openxmlformats.org/officeDocument/2006/relationships/image" Target="../media/image40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let.com/_8h9ial?x=1qqt&amp;i=2tig8t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6EGjhlWU4xI" TargetMode="External"/><Relationship Id="rId3" Type="http://schemas.openxmlformats.org/officeDocument/2006/relationships/hyperlink" Target="https://youtu.be/Soi2PSKzqus" TargetMode="External"/><Relationship Id="rId7" Type="http://schemas.openxmlformats.org/officeDocument/2006/relationships/hyperlink" Target="https://images.app.goo.gl/2YmimSZQTN3DytZG9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mages.app.goo.gl/eDw5e8Bd1tVnGoXo8" TargetMode="External"/><Relationship Id="rId5" Type="http://schemas.openxmlformats.org/officeDocument/2006/relationships/hyperlink" Target="https://images.app.goo.gl/V7ZtSpXUxFTzyx8E9" TargetMode="External"/><Relationship Id="rId4" Type="http://schemas.openxmlformats.org/officeDocument/2006/relationships/hyperlink" Target="https://images.app.goo.gl/TmAjcb939AoNsnDJ7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Soi2PSKzqus?feature=oembed" TargetMode="External"/><Relationship Id="rId6" Type="http://schemas.openxmlformats.org/officeDocument/2006/relationships/image" Target="../media/image13.jpeg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05434663-BE14-114F-B6ED-61CF21F62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8846" y="2057400"/>
            <a:ext cx="4183253" cy="35662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1D7F936-B934-1643-93DC-B4E314F2883C}"/>
              </a:ext>
            </a:extLst>
          </p:cNvPr>
          <p:cNvSpPr txBox="1"/>
          <p:nvPr/>
        </p:nvSpPr>
        <p:spPr>
          <a:xfrm>
            <a:off x="132347" y="169745"/>
            <a:ext cx="240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34" charset="-127"/>
              </a:rPr>
              <a:t>2</a:t>
            </a: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과 온라인 학습 자료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6915" y="169745"/>
            <a:ext cx="17526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12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0ABC9DC-71E5-4C37-8C84-D5FFE23E0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58" y="661920"/>
            <a:ext cx="4093828" cy="6498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037649A-6AF3-47B5-A322-46028C7808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271706" cy="5814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94CDCF6-5C59-4B75-885D-4366D8C1504E}"/>
              </a:ext>
            </a:extLst>
          </p:cNvPr>
          <p:cNvSpPr txBox="1"/>
          <p:nvPr/>
        </p:nvSpPr>
        <p:spPr>
          <a:xfrm>
            <a:off x="825012" y="1464182"/>
            <a:ext cx="1111806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 smtClean="0">
                <a:solidFill>
                  <a:srgbClr val="C00000"/>
                </a:solidFill>
              </a:rPr>
              <a:t>동안</a:t>
            </a:r>
            <a:endParaRPr lang="en-US" altLang="ko-KR" sz="4400" b="1" dirty="0">
              <a:solidFill>
                <a:srgbClr val="C00000"/>
              </a:solidFill>
            </a:endParaRPr>
          </a:p>
          <a:p>
            <a:r>
              <a:rPr lang="en-US" sz="2400" dirty="0" smtClean="0"/>
              <a:t>(Attached to a noun) Used</a:t>
            </a:r>
            <a:r>
              <a:rPr lang="ko-KR" altLang="en-US" sz="2400" dirty="0" smtClean="0"/>
              <a:t> </a:t>
            </a:r>
            <a:r>
              <a:rPr lang="en-US" altLang="ko-KR" sz="2400" dirty="0"/>
              <a:t>to</a:t>
            </a:r>
            <a:r>
              <a:rPr lang="ko-KR" altLang="en-US" sz="2400" dirty="0"/>
              <a:t> </a:t>
            </a:r>
            <a:r>
              <a:rPr lang="en-US" altLang="ko-KR" sz="2400" dirty="0"/>
              <a:t>indicate</a:t>
            </a:r>
            <a:r>
              <a:rPr lang="ko-KR" altLang="en-US" sz="2400" dirty="0"/>
              <a:t> </a:t>
            </a:r>
            <a:r>
              <a:rPr lang="en-US" altLang="ko-KR" sz="2400" dirty="0"/>
              <a:t>the</a:t>
            </a:r>
            <a:r>
              <a:rPr lang="ko-KR" altLang="en-US" sz="2400" dirty="0"/>
              <a:t> </a:t>
            </a:r>
            <a:r>
              <a:rPr lang="en-US" altLang="ko-KR" sz="2400" dirty="0"/>
              <a:t>length</a:t>
            </a:r>
            <a:r>
              <a:rPr lang="ko-KR" altLang="en-US" sz="2400" dirty="0"/>
              <a:t> </a:t>
            </a:r>
            <a:r>
              <a:rPr lang="en-US" altLang="ko-KR" sz="2400" dirty="0"/>
              <a:t>of</a:t>
            </a:r>
            <a:r>
              <a:rPr lang="ko-KR" altLang="en-US" sz="2400" dirty="0"/>
              <a:t> </a:t>
            </a:r>
            <a:r>
              <a:rPr lang="en-US" altLang="ko-KR" sz="2400" dirty="0"/>
              <a:t>time</a:t>
            </a:r>
            <a:r>
              <a:rPr lang="ko-KR" altLang="en-US" sz="2400" dirty="0"/>
              <a:t> </a:t>
            </a:r>
            <a:r>
              <a:rPr lang="en-US" altLang="ko-KR" sz="2400" dirty="0"/>
              <a:t>between</a:t>
            </a:r>
            <a:r>
              <a:rPr lang="ko-KR" altLang="en-US" sz="2400" dirty="0"/>
              <a:t> </a:t>
            </a:r>
            <a:r>
              <a:rPr lang="en-US" altLang="ko-KR" sz="2400" dirty="0"/>
              <a:t>two</a:t>
            </a:r>
            <a:r>
              <a:rPr lang="ko-KR" altLang="en-US" sz="2400" dirty="0"/>
              <a:t> </a:t>
            </a:r>
            <a:r>
              <a:rPr lang="en-US" altLang="ko-KR" sz="2400" dirty="0" smtClean="0"/>
              <a:t>points.</a:t>
            </a:r>
            <a:endParaRPr lang="en-US" sz="4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5CA79A48-2747-4DC5-9174-8DAEF4AFED7F}"/>
              </a:ext>
            </a:extLst>
          </p:cNvPr>
          <p:cNvSpPr txBox="1"/>
          <p:nvPr/>
        </p:nvSpPr>
        <p:spPr>
          <a:xfrm>
            <a:off x="3679294" y="3056337"/>
            <a:ext cx="503855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0070C0"/>
                </a:solidFill>
              </a:rPr>
              <a:t>두 시간 </a:t>
            </a:r>
            <a:r>
              <a:rPr lang="ko-KR" altLang="en-US" sz="2400" b="1" dirty="0">
                <a:solidFill>
                  <a:srgbClr val="C00000"/>
                </a:solidFill>
              </a:rPr>
              <a:t>동안 </a:t>
            </a:r>
            <a:r>
              <a:rPr lang="ko-KR" altLang="en-US" sz="2400" b="1" dirty="0"/>
              <a:t>친구와 </a:t>
            </a:r>
            <a:r>
              <a:rPr lang="ko-KR" altLang="en-US" sz="2400" b="1" dirty="0" smtClean="0"/>
              <a:t>이야기했어요</a:t>
            </a:r>
            <a:r>
              <a:rPr lang="en-US" altLang="ko-KR" sz="2400" b="1" dirty="0" smtClean="0"/>
              <a:t>.</a:t>
            </a:r>
            <a:endParaRPr lang="en-US" altLang="ko-KR" sz="2400" b="1" dirty="0"/>
          </a:p>
          <a:p>
            <a:r>
              <a:rPr lang="en-US" altLang="ko-KR" dirty="0"/>
              <a:t>I talked with my friend </a:t>
            </a:r>
            <a:r>
              <a:rPr lang="en-US" altLang="ko-KR" dirty="0">
                <a:solidFill>
                  <a:srgbClr val="C00000"/>
                </a:solidFill>
              </a:rPr>
              <a:t>for </a:t>
            </a:r>
            <a:r>
              <a:rPr lang="en-US" altLang="ko-KR" dirty="0">
                <a:solidFill>
                  <a:srgbClr val="0070C0"/>
                </a:solidFill>
              </a:rPr>
              <a:t>two </a:t>
            </a:r>
            <a:r>
              <a:rPr lang="en-US" altLang="ko-KR" dirty="0" smtClean="0">
                <a:solidFill>
                  <a:srgbClr val="0070C0"/>
                </a:solidFill>
              </a:rPr>
              <a:t>hours.</a:t>
            </a:r>
            <a:r>
              <a:rPr lang="ko-KR" altLang="en-US" dirty="0" smtClean="0">
                <a:solidFill>
                  <a:srgbClr val="0070C0"/>
                </a:solidFill>
              </a:rPr>
              <a:t> 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2DC48E6D-FC36-4DE2-AAF4-FBE104D23B71}"/>
              </a:ext>
            </a:extLst>
          </p:cNvPr>
          <p:cNvSpPr txBox="1"/>
          <p:nvPr/>
        </p:nvSpPr>
        <p:spPr>
          <a:xfrm>
            <a:off x="3679294" y="4011702"/>
            <a:ext cx="366959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0070C0"/>
                </a:solidFill>
              </a:rPr>
              <a:t>한 시간 </a:t>
            </a:r>
            <a:r>
              <a:rPr lang="ko-KR" altLang="en-US" sz="2400" b="1" dirty="0">
                <a:solidFill>
                  <a:srgbClr val="C00000"/>
                </a:solidFill>
              </a:rPr>
              <a:t>동안 </a:t>
            </a:r>
            <a:r>
              <a:rPr lang="ko-KR" altLang="en-US" sz="2400" b="1" dirty="0" smtClean="0"/>
              <a:t>수영했어요</a:t>
            </a:r>
            <a:r>
              <a:rPr lang="en-US" altLang="ko-KR" sz="2400" b="1" dirty="0" smtClean="0"/>
              <a:t>.</a:t>
            </a:r>
            <a:endParaRPr lang="en-US" altLang="ko-KR" sz="2400" b="1" dirty="0"/>
          </a:p>
          <a:p>
            <a:r>
              <a:rPr lang="en-US" altLang="ko-KR" dirty="0"/>
              <a:t>I</a:t>
            </a:r>
            <a:r>
              <a:rPr lang="ko-KR" altLang="en-US" dirty="0"/>
              <a:t> </a:t>
            </a:r>
            <a:r>
              <a:rPr lang="en-US" altLang="ko-KR" dirty="0"/>
              <a:t>swam </a:t>
            </a:r>
            <a:r>
              <a:rPr lang="en-US" altLang="ko-KR" dirty="0">
                <a:solidFill>
                  <a:srgbClr val="C00000"/>
                </a:solidFill>
              </a:rPr>
              <a:t>for </a:t>
            </a:r>
            <a:r>
              <a:rPr lang="en-US" altLang="ko-KR" dirty="0">
                <a:solidFill>
                  <a:srgbClr val="0070C0"/>
                </a:solidFill>
              </a:rPr>
              <a:t>an </a:t>
            </a:r>
            <a:r>
              <a:rPr lang="en-US" altLang="ko-KR" dirty="0" smtClean="0">
                <a:solidFill>
                  <a:srgbClr val="0070C0"/>
                </a:solidFill>
              </a:rPr>
              <a:t>hour.</a:t>
            </a:r>
            <a:r>
              <a:rPr lang="ko-KR" altLang="en-US" dirty="0" smtClean="0">
                <a:solidFill>
                  <a:srgbClr val="0070C0"/>
                </a:solidFill>
              </a:rPr>
              <a:t> 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F378F292-382B-4F23-A9B9-2C458C2C02D5}"/>
              </a:ext>
            </a:extLst>
          </p:cNvPr>
          <p:cNvSpPr txBox="1"/>
          <p:nvPr/>
        </p:nvSpPr>
        <p:spPr>
          <a:xfrm>
            <a:off x="3679294" y="4902808"/>
            <a:ext cx="356059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0070C0"/>
                </a:solidFill>
              </a:rPr>
              <a:t>일주일</a:t>
            </a:r>
            <a:r>
              <a:rPr lang="ko-KR" altLang="en-US" sz="2400" b="1" dirty="0">
                <a:solidFill>
                  <a:srgbClr val="C00000"/>
                </a:solidFill>
              </a:rPr>
              <a:t> 동안 </a:t>
            </a:r>
            <a:r>
              <a:rPr lang="ko-KR" altLang="en-US" sz="2400" b="1" dirty="0" smtClean="0"/>
              <a:t>여행했어요</a:t>
            </a:r>
            <a:r>
              <a:rPr lang="en-US" altLang="ko-KR" sz="2400" b="1" dirty="0" smtClean="0"/>
              <a:t>.</a:t>
            </a:r>
            <a:endParaRPr lang="en-US" altLang="ko-KR" sz="2400" b="1" dirty="0"/>
          </a:p>
          <a:p>
            <a:r>
              <a:rPr lang="en-US" altLang="ko-KR" dirty="0"/>
              <a:t>I</a:t>
            </a:r>
            <a:r>
              <a:rPr lang="ko-KR" altLang="en-US" dirty="0"/>
              <a:t> </a:t>
            </a:r>
            <a:r>
              <a:rPr lang="en-US" altLang="ko-KR" dirty="0"/>
              <a:t>traveled </a:t>
            </a:r>
            <a:r>
              <a:rPr lang="en-US" altLang="ko-KR" dirty="0">
                <a:solidFill>
                  <a:srgbClr val="C00000"/>
                </a:solidFill>
              </a:rPr>
              <a:t>for </a:t>
            </a:r>
            <a:r>
              <a:rPr lang="en-US" altLang="ko-KR" dirty="0">
                <a:solidFill>
                  <a:srgbClr val="0070C0"/>
                </a:solidFill>
              </a:rPr>
              <a:t>a </a:t>
            </a:r>
            <a:r>
              <a:rPr lang="en-US" altLang="ko-KR" dirty="0" smtClean="0">
                <a:solidFill>
                  <a:srgbClr val="0070C0"/>
                </a:solidFill>
              </a:rPr>
              <a:t>week.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285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0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EF95CC6-02F2-4EBC-BC85-E7EB5E258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632A6B6-1322-4F70-A9AB-EF8BFE7D73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EA2CDCF-D3EA-4E6C-9685-3C38A20DDE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397" y="100552"/>
            <a:ext cx="10950429" cy="5933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61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C9E99A4-93B5-406F-954E-CE772256E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6353006-6518-4E34-8ADA-F9B9B03F85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8118EDC-F99C-4980-924B-E60A04ADB5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647" y="264947"/>
            <a:ext cx="10740705" cy="572263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7D317AA-F793-4461-AEA7-8F015F729C77}"/>
              </a:ext>
            </a:extLst>
          </p:cNvPr>
          <p:cNvSpPr txBox="1"/>
          <p:nvPr/>
        </p:nvSpPr>
        <p:spPr>
          <a:xfrm>
            <a:off x="4663709" y="4813310"/>
            <a:ext cx="14322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>
                <a:solidFill>
                  <a:srgbClr val="FF0000"/>
                </a:solidFill>
              </a:rPr>
              <a:t>삼일 동안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449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2B77790-CCE8-4CC8-B6A3-A7EC65226C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6129" y="1489365"/>
            <a:ext cx="10616132" cy="374504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0CD69DA-40CE-4EB3-9C23-1B47EECD0160}"/>
              </a:ext>
            </a:extLst>
          </p:cNvPr>
          <p:cNvSpPr txBox="1"/>
          <p:nvPr/>
        </p:nvSpPr>
        <p:spPr>
          <a:xfrm>
            <a:off x="5359623" y="2062018"/>
            <a:ext cx="17694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두 시간 동안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03F8614-E54F-4639-A04B-A184D6B0C938}"/>
              </a:ext>
            </a:extLst>
          </p:cNvPr>
          <p:cNvSpPr txBox="1"/>
          <p:nvPr/>
        </p:nvSpPr>
        <p:spPr>
          <a:xfrm>
            <a:off x="5359622" y="3929930"/>
            <a:ext cx="17694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일 년 동안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806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5767A0D-A60B-4E41-ACDF-8F35B39CE6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8172" y="95478"/>
            <a:ext cx="4093828" cy="6498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7E94413-8A84-49DE-A4D2-B7D4EEC38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271706" cy="58149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CBB30AF-F2BA-4091-94C6-CE01D2164169}"/>
              </a:ext>
            </a:extLst>
          </p:cNvPr>
          <p:cNvSpPr txBox="1"/>
          <p:nvPr/>
        </p:nvSpPr>
        <p:spPr>
          <a:xfrm>
            <a:off x="1190177" y="747108"/>
            <a:ext cx="98526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 smtClean="0">
                <a:solidFill>
                  <a:srgbClr val="C00000"/>
                </a:solidFill>
              </a:rPr>
              <a:t>-</a:t>
            </a:r>
            <a:r>
              <a:rPr lang="ko-KR" altLang="en-US" sz="3600" b="1" dirty="0" smtClean="0">
                <a:solidFill>
                  <a:srgbClr val="C00000"/>
                </a:solidFill>
              </a:rPr>
              <a:t>는데</a:t>
            </a:r>
            <a:r>
              <a:rPr lang="en-US" altLang="ko-KR" sz="3600" b="1" dirty="0" smtClean="0">
                <a:solidFill>
                  <a:srgbClr val="C00000"/>
                </a:solidFill>
              </a:rPr>
              <a:t>/-(</a:t>
            </a:r>
            <a:r>
              <a:rPr lang="ko-KR" altLang="en-US" sz="3600" b="1" dirty="0" smtClean="0">
                <a:solidFill>
                  <a:srgbClr val="C00000"/>
                </a:solidFill>
              </a:rPr>
              <a:t>으</a:t>
            </a:r>
            <a:r>
              <a:rPr lang="en-US" altLang="ko-KR" sz="3600" b="1" dirty="0" smtClean="0">
                <a:solidFill>
                  <a:srgbClr val="C00000"/>
                </a:solidFill>
              </a:rPr>
              <a:t>)</a:t>
            </a:r>
            <a:r>
              <a:rPr lang="ko-KR" altLang="en-US" sz="3600" b="1" dirty="0" smtClean="0">
                <a:solidFill>
                  <a:srgbClr val="C00000"/>
                </a:solidFill>
              </a:rPr>
              <a:t>ㄴ</a:t>
            </a:r>
            <a:r>
              <a:rPr lang="ko-KR" altLang="en-US" sz="3600" b="1" dirty="0" smtClean="0">
                <a:solidFill>
                  <a:srgbClr val="C00000"/>
                </a:solidFill>
              </a:rPr>
              <a:t>데</a:t>
            </a:r>
            <a:endParaRPr lang="en-US" altLang="ko-KR" sz="3600" b="1" dirty="0">
              <a:solidFill>
                <a:srgbClr val="C00000"/>
              </a:solidFill>
            </a:endParaRPr>
          </a:p>
          <a:p>
            <a:r>
              <a:rPr lang="en-US" sz="2000" dirty="0" smtClean="0"/>
              <a:t>A </a:t>
            </a:r>
            <a:r>
              <a:rPr lang="ko-KR" altLang="en-US" sz="2000" dirty="0"/>
              <a:t>는데</a:t>
            </a:r>
            <a:r>
              <a:rPr lang="en-US" altLang="ko-KR" sz="2000" dirty="0"/>
              <a:t>/</a:t>
            </a:r>
            <a:r>
              <a:rPr lang="ko-KR" altLang="en-US" sz="2000" dirty="0"/>
              <a:t>은데 </a:t>
            </a:r>
            <a:r>
              <a:rPr lang="en-US" sz="2000" dirty="0" smtClean="0"/>
              <a:t>B</a:t>
            </a:r>
            <a:endParaRPr lang="en-US" sz="2000" dirty="0"/>
          </a:p>
          <a:p>
            <a:r>
              <a:rPr lang="en-US" sz="2000" dirty="0" smtClean="0"/>
              <a:t>(Attached to a verb or an adjective) A </a:t>
            </a:r>
            <a:r>
              <a:rPr lang="en-US" sz="2000" dirty="0"/>
              <a:t>is the background for B, and B is usually a question, request, or a comparison.</a:t>
            </a:r>
            <a:endParaRPr lang="en-US" sz="4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17069BA-6030-4E75-8251-FF3ED50A80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440" y="2530988"/>
            <a:ext cx="6733540" cy="15714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5E7DF5F-579F-4645-8C30-3582E6A5BE5E}"/>
              </a:ext>
            </a:extLst>
          </p:cNvPr>
          <p:cNvSpPr txBox="1"/>
          <p:nvPr/>
        </p:nvSpPr>
        <p:spPr>
          <a:xfrm>
            <a:off x="2719059" y="3448314"/>
            <a:ext cx="4303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 go to school today </a:t>
            </a:r>
            <a:r>
              <a:rPr lang="en-US" dirty="0">
                <a:solidFill>
                  <a:srgbClr val="FF0000"/>
                </a:solidFill>
              </a:rPr>
              <a:t>but</a:t>
            </a:r>
            <a:r>
              <a:rPr lang="en-US" dirty="0"/>
              <a:t> not </a:t>
            </a:r>
            <a:r>
              <a:rPr lang="en-US" dirty="0" smtClean="0"/>
              <a:t>tomorrow.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2F92DC7A-1168-4667-8C2E-8295D9A94F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098" y="4191307"/>
            <a:ext cx="5631421" cy="160733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D0CE362-6B99-440B-98FF-ED7CF3E39B61}"/>
              </a:ext>
            </a:extLst>
          </p:cNvPr>
          <p:cNvSpPr txBox="1"/>
          <p:nvPr/>
        </p:nvSpPr>
        <p:spPr>
          <a:xfrm>
            <a:off x="2851364" y="5210430"/>
            <a:ext cx="3942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 am tall </a:t>
            </a:r>
            <a:r>
              <a:rPr lang="en-US" dirty="0">
                <a:solidFill>
                  <a:srgbClr val="FF0000"/>
                </a:solidFill>
              </a:rPr>
              <a:t>but</a:t>
            </a:r>
            <a:r>
              <a:rPr lang="en-US" dirty="0"/>
              <a:t> my little sister is short.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D032D54-E7DE-423E-AD68-FD7088271286}"/>
              </a:ext>
            </a:extLst>
          </p:cNvPr>
          <p:cNvSpPr txBox="1"/>
          <p:nvPr/>
        </p:nvSpPr>
        <p:spPr>
          <a:xfrm>
            <a:off x="3735637" y="2690429"/>
            <a:ext cx="1527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7030A0"/>
                </a:solidFill>
              </a:rPr>
              <a:t>가다 </a:t>
            </a:r>
            <a:r>
              <a:rPr lang="en-US" altLang="ko-KR" b="1" dirty="0">
                <a:solidFill>
                  <a:srgbClr val="7030A0"/>
                </a:solidFill>
              </a:rPr>
              <a:t>+ -</a:t>
            </a:r>
            <a:r>
              <a:rPr lang="ko-KR" altLang="en-US" b="1" dirty="0">
                <a:solidFill>
                  <a:srgbClr val="7030A0"/>
                </a:solidFill>
              </a:rPr>
              <a:t>는데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B6E0891-9495-416E-92D0-9FA4879CCBB5}"/>
              </a:ext>
            </a:extLst>
          </p:cNvPr>
          <p:cNvSpPr txBox="1"/>
          <p:nvPr/>
        </p:nvSpPr>
        <p:spPr>
          <a:xfrm>
            <a:off x="3377032" y="4467437"/>
            <a:ext cx="1534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7030A0"/>
                </a:solidFill>
              </a:rPr>
              <a:t>크다 </a:t>
            </a:r>
            <a:r>
              <a:rPr lang="en-US" altLang="ko-KR" b="1" dirty="0">
                <a:solidFill>
                  <a:srgbClr val="7030A0"/>
                </a:solidFill>
              </a:rPr>
              <a:t>+ </a:t>
            </a:r>
            <a:r>
              <a:rPr lang="en-US" altLang="ko-KR" b="1" dirty="0" smtClean="0">
                <a:solidFill>
                  <a:srgbClr val="7030A0"/>
                </a:solidFill>
              </a:rPr>
              <a:t>-</a:t>
            </a:r>
            <a:r>
              <a:rPr lang="ko-KR" altLang="en-US" b="1" dirty="0">
                <a:solidFill>
                  <a:srgbClr val="7030A0"/>
                </a:solidFill>
              </a:rPr>
              <a:t>ㄴ</a:t>
            </a:r>
            <a:r>
              <a:rPr lang="ko-KR" altLang="en-US" b="1" dirty="0" smtClean="0">
                <a:solidFill>
                  <a:srgbClr val="7030A0"/>
                </a:solidFill>
              </a:rPr>
              <a:t>데</a:t>
            </a:r>
            <a:endParaRPr lang="en-US" b="1" dirty="0">
              <a:solidFill>
                <a:srgbClr val="7030A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/>
          <a:srcRect l="19580" t="44741" r="21358" b="23407"/>
          <a:stretch/>
        </p:blipFill>
        <p:spPr>
          <a:xfrm>
            <a:off x="7022417" y="3316700"/>
            <a:ext cx="5057823" cy="189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581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A51D87E-F575-434A-93CF-051DA17B8F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0030" y="2304407"/>
            <a:ext cx="8102348" cy="16435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54956A0-E71D-4067-A772-467C2B9427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6160" y="4314025"/>
            <a:ext cx="6322012" cy="12763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0F2B504-F006-4C03-96BC-D974BA7F04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8172" y="95478"/>
            <a:ext cx="4093828" cy="6498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5CC2CBA-5322-49E9-BE82-6BA9638D9F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3271706" cy="5814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2136C76-CC87-4AE2-BC53-B089437B93E0}"/>
              </a:ext>
            </a:extLst>
          </p:cNvPr>
          <p:cNvSpPr txBox="1"/>
          <p:nvPr/>
        </p:nvSpPr>
        <p:spPr>
          <a:xfrm>
            <a:off x="1108897" y="812010"/>
            <a:ext cx="985260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rgbClr val="C00000"/>
                </a:solidFill>
              </a:rPr>
              <a:t>-</a:t>
            </a:r>
            <a:r>
              <a:rPr lang="ko-KR" altLang="en-US" sz="3600" b="1" dirty="0">
                <a:solidFill>
                  <a:srgbClr val="C00000"/>
                </a:solidFill>
              </a:rPr>
              <a:t>는데</a:t>
            </a:r>
            <a:r>
              <a:rPr lang="en-US" altLang="ko-KR" sz="3600" b="1" dirty="0">
                <a:solidFill>
                  <a:srgbClr val="C00000"/>
                </a:solidFill>
              </a:rPr>
              <a:t>/</a:t>
            </a:r>
            <a:r>
              <a:rPr lang="ko-KR" altLang="en-US" sz="3600" b="1" dirty="0">
                <a:solidFill>
                  <a:srgbClr val="C00000"/>
                </a:solidFill>
              </a:rPr>
              <a:t>은데</a:t>
            </a:r>
            <a:endParaRPr lang="en-US" altLang="ko-KR" sz="3600" b="1" dirty="0">
              <a:solidFill>
                <a:srgbClr val="C00000"/>
              </a:solidFill>
            </a:endParaRPr>
          </a:p>
          <a:p>
            <a:r>
              <a:rPr lang="en-US" sz="2000" dirty="0"/>
              <a:t>~A </a:t>
            </a:r>
            <a:r>
              <a:rPr lang="ko-KR" altLang="en-US" sz="2000" dirty="0"/>
              <a:t>는데</a:t>
            </a:r>
            <a:r>
              <a:rPr lang="en-US" altLang="ko-KR" sz="2000" dirty="0"/>
              <a:t>/</a:t>
            </a:r>
            <a:r>
              <a:rPr lang="ko-KR" altLang="en-US" sz="2000" dirty="0"/>
              <a:t>은데 </a:t>
            </a:r>
            <a:r>
              <a:rPr lang="en-US" sz="2000" dirty="0"/>
              <a:t>~B</a:t>
            </a:r>
          </a:p>
          <a:p>
            <a:r>
              <a:rPr lang="en-US" sz="2000" dirty="0"/>
              <a:t>A is the background for B, and B is usually a question, request, or a comparison.</a:t>
            </a:r>
            <a:endParaRPr lang="en-US" sz="4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4E7401B-2F58-4E1B-8754-60A191E5B31E}"/>
              </a:ext>
            </a:extLst>
          </p:cNvPr>
          <p:cNvSpPr txBox="1"/>
          <p:nvPr/>
        </p:nvSpPr>
        <p:spPr>
          <a:xfrm>
            <a:off x="3869825" y="3244334"/>
            <a:ext cx="60379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Thomas plays soccer well, </a:t>
            </a:r>
            <a:r>
              <a:rPr lang="en-US" dirty="0">
                <a:solidFill>
                  <a:srgbClr val="FF0000"/>
                </a:solidFill>
              </a:rPr>
              <a:t>but</a:t>
            </a:r>
            <a:r>
              <a:rPr lang="en-US" dirty="0"/>
              <a:t> Jason does not play well.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9A04BCD-C7FF-4C38-9B12-055A32C419DF}"/>
              </a:ext>
            </a:extLst>
          </p:cNvPr>
          <p:cNvSpPr txBox="1"/>
          <p:nvPr/>
        </p:nvSpPr>
        <p:spPr>
          <a:xfrm>
            <a:off x="4046501" y="5221002"/>
            <a:ext cx="4323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There is a pencil, </a:t>
            </a:r>
            <a:r>
              <a:rPr lang="en-US" dirty="0">
                <a:solidFill>
                  <a:srgbClr val="FF0000"/>
                </a:solidFill>
              </a:rPr>
              <a:t>but</a:t>
            </a:r>
            <a:r>
              <a:rPr lang="en-US" dirty="0"/>
              <a:t> there is no </a:t>
            </a:r>
            <a:r>
              <a:rPr lang="en-US" dirty="0" smtClean="0"/>
              <a:t>eraser.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9337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4C879D7-E21E-4EDB-9B80-3FD4DCB824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880" y="940571"/>
            <a:ext cx="10230239" cy="48354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46EDBB8-9024-400C-AF5C-5C3F0AA8F776}"/>
              </a:ext>
            </a:extLst>
          </p:cNvPr>
          <p:cNvSpPr txBox="1"/>
          <p:nvPr/>
        </p:nvSpPr>
        <p:spPr>
          <a:xfrm>
            <a:off x="6489812" y="1495576"/>
            <a:ext cx="15617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>
                <a:solidFill>
                  <a:srgbClr val="FF0000"/>
                </a:solidFill>
              </a:rPr>
              <a:t>짧은데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A03A8B1-EE9D-40BC-A8A7-EE2580B36340}"/>
              </a:ext>
            </a:extLst>
          </p:cNvPr>
          <p:cNvSpPr txBox="1"/>
          <p:nvPr/>
        </p:nvSpPr>
        <p:spPr>
          <a:xfrm>
            <a:off x="6108136" y="3158224"/>
            <a:ext cx="15617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좋아하는데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B7A0044-6BF0-4A1E-8ACA-0A66A7A6B549}"/>
              </a:ext>
            </a:extLst>
          </p:cNvPr>
          <p:cNvSpPr txBox="1"/>
          <p:nvPr/>
        </p:nvSpPr>
        <p:spPr>
          <a:xfrm>
            <a:off x="5896394" y="4820872"/>
            <a:ext cx="15617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작은데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350479" y="4857365"/>
            <a:ext cx="879004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sz="2200" dirty="0" smtClean="0"/>
              <a:t>커요</a:t>
            </a:r>
            <a:r>
              <a:rPr lang="en-US" altLang="ko-KR" sz="2200" dirty="0" smtClean="0"/>
              <a:t>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956287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72B9A29-437B-498A-92D8-0130C117D4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0456"/>
            <a:ext cx="4882393" cy="5275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0762DE8-13C8-4182-8A10-85ADB16AED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0706" y="840860"/>
            <a:ext cx="10150588" cy="4673866"/>
          </a:xfrm>
          <a:prstGeom prst="rect">
            <a:avLst/>
          </a:prstGeom>
        </p:spPr>
      </p:pic>
      <p:pic>
        <p:nvPicPr>
          <p:cNvPr id="6" name="Track 005">
            <a:hlinkClick r:id="" action="ppaction://media"/>
            <a:extLst>
              <a:ext uri="{FF2B5EF4-FFF2-40B4-BE49-F238E27FC236}">
                <a16:creationId xmlns:a16="http://schemas.microsoft.com/office/drawing/2014/main" xmlns="" id="{EC4A8123-4F57-4235-A666-A6F704103D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65204" y="943063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80EF374-5847-4941-A016-F0719B3853B1}"/>
              </a:ext>
            </a:extLst>
          </p:cNvPr>
          <p:cNvSpPr txBox="1"/>
          <p:nvPr/>
        </p:nvSpPr>
        <p:spPr>
          <a:xfrm>
            <a:off x="2918525" y="2790250"/>
            <a:ext cx="2737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운동회 때 찍었어요</a:t>
            </a:r>
            <a:r>
              <a:rPr lang="en-US" altLang="ko-KR" sz="2000" b="1" dirty="0">
                <a:solidFill>
                  <a:srgbClr val="FF0000"/>
                </a:solidFill>
              </a:rPr>
              <a:t>.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B00CAEB-5AA0-4641-AFBB-DE390C1E1E03}"/>
              </a:ext>
            </a:extLst>
          </p:cNvPr>
          <p:cNvSpPr txBox="1"/>
          <p:nvPr/>
        </p:nvSpPr>
        <p:spPr>
          <a:xfrm>
            <a:off x="7336777" y="4076405"/>
            <a:ext cx="5610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E6B4EED-0B9F-46BD-B36C-950C787C5A55}"/>
              </a:ext>
            </a:extLst>
          </p:cNvPr>
          <p:cNvSpPr txBox="1"/>
          <p:nvPr/>
        </p:nvSpPr>
        <p:spPr>
          <a:xfrm>
            <a:off x="7336777" y="4595510"/>
            <a:ext cx="5610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A040893-C0D1-47A7-992D-7B76843D46EA}"/>
              </a:ext>
            </a:extLst>
          </p:cNvPr>
          <p:cNvSpPr txBox="1"/>
          <p:nvPr/>
        </p:nvSpPr>
        <p:spPr>
          <a:xfrm>
            <a:off x="7336777" y="5055118"/>
            <a:ext cx="5610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2614243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9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7462FD1-45A6-4E19-80A8-21563C4F72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8303" y="732454"/>
            <a:ext cx="7431925" cy="52488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5AD411F-08FA-45F8-90EA-FFAE484687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0456"/>
            <a:ext cx="4882393" cy="527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332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1475C88-5369-4A8F-83C4-03ED90AB19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5486"/>
            <a:ext cx="4504888" cy="5301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9C14F98-121C-4071-A34A-296CFF8BE3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3413" y="840479"/>
            <a:ext cx="9725174" cy="4939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05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DE804FBE-78A6-634E-A229-06DEC4B28B75}"/>
              </a:ext>
            </a:extLst>
          </p:cNvPr>
          <p:cNvSpPr txBox="1">
            <a:spLocks/>
          </p:cNvSpPr>
          <p:nvPr/>
        </p:nvSpPr>
        <p:spPr>
          <a:xfrm>
            <a:off x="838200" y="145669"/>
            <a:ext cx="10515600" cy="13255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302020204030204"/>
                <a:ea typeface="맑은 고딕" panose="020B0503020000020004" pitchFamily="50" charset="-127"/>
                <a:cs typeface="+mj-cs"/>
              </a:rPr>
              <a:t>학습 목표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302020204030204"/>
              <a:ea typeface="+mj-ea"/>
              <a:cs typeface="+mj-cs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xmlns="" id="{BF34EE99-93EB-3448-BBC7-86DE2B208B7B}"/>
              </a:ext>
            </a:extLst>
          </p:cNvPr>
          <p:cNvSpPr txBox="1">
            <a:spLocks/>
          </p:cNvSpPr>
          <p:nvPr/>
        </p:nvSpPr>
        <p:spPr>
          <a:xfrm>
            <a:off x="838200" y="1152144"/>
            <a:ext cx="10515600" cy="484632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0" indent="-4572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듣고 말하기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외모에 대해 묘사할 수 있다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</a:p>
          <a:p>
            <a:pPr marL="457200" marR="0" lvl="0" indent="-4572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읽고 쓰기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가족을 소개하는 글을 읽고 쓸 수 있다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ko-K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학습 내용</a:t>
            </a:r>
            <a:endParaRPr kumimoji="0" lang="en-US" altLang="ko-K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457200" marR="0" lvl="0" indent="-4572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주제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외모</a:t>
            </a:r>
            <a:endParaRPr kumimoji="0" lang="en-US" altLang="ko-K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457200" marR="0" lvl="0" indent="-4572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어휘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외모</a:t>
            </a:r>
            <a:endParaRPr kumimoji="0" lang="en-US" altLang="ko-K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457200" marR="0" lvl="0" indent="-4572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문법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: -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동안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, -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는데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/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은데</a:t>
            </a:r>
            <a:endParaRPr kumimoji="0" lang="en-US" altLang="ko-K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457200" marR="0" lvl="0" indent="-4572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활동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: </a:t>
            </a:r>
            <a:r>
              <a:rPr lang="ko-KR" altLang="en-US" sz="24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친구에 대해 묘사하기</a:t>
            </a:r>
            <a:endParaRPr kumimoji="0" lang="en-US" altLang="ko-K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457200" marR="0" lvl="0" indent="-4572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문화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한국 노래 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구구단 송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)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724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42B6905-9C8D-45BA-BC01-EBD1CA6FF2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796" y="1623452"/>
            <a:ext cx="10848408" cy="31412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4F78C59-F3EB-4630-88B2-1F9AEAB958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5486"/>
            <a:ext cx="4504888" cy="5301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41020DD-BA50-4A92-86E8-EA4C31888AFB}"/>
              </a:ext>
            </a:extLst>
          </p:cNvPr>
          <p:cNvSpPr txBox="1"/>
          <p:nvPr/>
        </p:nvSpPr>
        <p:spPr>
          <a:xfrm>
            <a:off x="5710277" y="1705917"/>
            <a:ext cx="44484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수학을 잘해요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. (or 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공부를 잘해요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.)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3A3335A-0698-4960-96F1-C19AE78A7B16}"/>
              </a:ext>
            </a:extLst>
          </p:cNvPr>
          <p:cNvSpPr txBox="1"/>
          <p:nvPr/>
        </p:nvSpPr>
        <p:spPr>
          <a:xfrm>
            <a:off x="8315914" y="3113982"/>
            <a:ext cx="5610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526EA3A-EAE3-4FC4-9046-1217AAB2FA75}"/>
              </a:ext>
            </a:extLst>
          </p:cNvPr>
          <p:cNvSpPr txBox="1"/>
          <p:nvPr/>
        </p:nvSpPr>
        <p:spPr>
          <a:xfrm>
            <a:off x="8315914" y="3648070"/>
            <a:ext cx="5610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583C8BF-136E-4A9B-B19D-E6BF96C1A5E6}"/>
              </a:ext>
            </a:extLst>
          </p:cNvPr>
          <p:cNvSpPr txBox="1"/>
          <p:nvPr/>
        </p:nvSpPr>
        <p:spPr>
          <a:xfrm>
            <a:off x="8315914" y="4206361"/>
            <a:ext cx="5610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3018098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117ECEA-9189-47AD-9AD6-A6F9441F8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6310" y="927439"/>
            <a:ext cx="6017342" cy="13119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D1CE3DA-EE0B-4A3C-926E-F8592B7D7A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5486"/>
            <a:ext cx="4504888" cy="530124"/>
          </a:xfrm>
          <a:prstGeom prst="rect">
            <a:avLst/>
          </a:prstGeom>
        </p:spPr>
      </p:pic>
      <p:pic>
        <p:nvPicPr>
          <p:cNvPr id="4098" name="Picture 2" descr="A happy family Royalty Free Vector Image - VectorStock">
            <a:extLst>
              <a:ext uri="{FF2B5EF4-FFF2-40B4-BE49-F238E27FC236}">
                <a16:creationId xmlns:a16="http://schemas.microsoft.com/office/drawing/2014/main" xmlns="" id="{17B5824C-E05D-4678-9291-7F8D67CB13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88"/>
          <a:stretch/>
        </p:blipFill>
        <p:spPr bwMode="auto">
          <a:xfrm>
            <a:off x="3970310" y="2306231"/>
            <a:ext cx="3951793" cy="329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643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7161706-25E2-434D-AC8F-430274BF10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2642532" cy="5787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90D33A1-16B3-41C6-8B40-88481FD976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3986" y="375858"/>
            <a:ext cx="5301030" cy="13304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57AC8B1-ABEB-4EA5-969A-F7D765502B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5539" y="2426418"/>
            <a:ext cx="6668346" cy="26069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3467E7B-F61F-46D3-903B-8C03C0AF31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026" y="2032141"/>
            <a:ext cx="4213014" cy="3395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078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6077180-66DB-4A02-BA90-D3454A6DCF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713703" cy="9044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ADB56E4-00BE-4C1A-BC9D-2394F2AE5C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3104" y="658859"/>
            <a:ext cx="5645791" cy="12795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DE96462-9A0D-488D-9778-8FB7F4313D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8584" y="2239064"/>
            <a:ext cx="9514830" cy="3687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86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 Media 3" title="￪ﾵﾬ￪ﾵﾬ￫ﾋﾨ ￬ﾢﾅ￭ﾕﾩ￬ﾆﾡ | ￪ﾵﾬ￪ﾵﾬ￫ﾋﾨ ￫ﾏﾙ￬ﾚﾔ | ￭ﾕﾑ￭ﾁﾬ￭ﾐﾁ! ￬ﾝﾸ￪ﾸﾰ￫ﾏﾙ￬ﾚﾔ">
            <a:hlinkClick r:id="" action="ppaction://media"/>
            <a:extLst>
              <a:ext uri="{FF2B5EF4-FFF2-40B4-BE49-F238E27FC236}">
                <a16:creationId xmlns:a16="http://schemas.microsoft.com/office/drawing/2014/main" xmlns="" id="{D4E0335F-66F1-4815-B9D8-B65707DC80D2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28055" y="1479908"/>
            <a:ext cx="7735888" cy="43513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B87EFC8-80FF-4ED5-9661-DB83AB0B91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5467"/>
            <a:ext cx="5018534" cy="113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919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1A8BFA-9190-42E0-A564-7D22CFED0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6357"/>
            <a:ext cx="10515600" cy="1325563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/>
          <a:lstStyle/>
          <a:p>
            <a:r>
              <a:rPr lang="en-US" dirty="0"/>
              <a:t>Homework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A868760-D2BF-404A-8430-07F7CBD67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1753"/>
            <a:ext cx="10712116" cy="3899155"/>
          </a:xfrm>
          <a:ln>
            <a:solidFill>
              <a:srgbClr val="0070C0"/>
            </a:solidFill>
          </a:ln>
        </p:spPr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Quizlet Review </a:t>
            </a:r>
            <a:r>
              <a:rPr lang="en-US" dirty="0">
                <a:hlinkClick r:id="rId2"/>
              </a:rPr>
              <a:t>https://quizlet.com/_8h9ial?x=1qqt&amp;i=2tig8t</a:t>
            </a:r>
            <a:r>
              <a:rPr lang="en-US" dirty="0"/>
              <a:t>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Workbook P. 12</a:t>
            </a:r>
            <a:r>
              <a:rPr lang="en-US" altLang="ko-KR" dirty="0"/>
              <a:t>-15</a:t>
            </a:r>
            <a:endParaRPr lang="en-US" dirty="0"/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85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B379561-7E7D-4441-8F7F-6AC7C46A33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0813" y="634632"/>
            <a:ext cx="8770374" cy="514847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BDD8D65-2FB0-4D1E-BA3C-A3E1DA0C5D95}"/>
              </a:ext>
            </a:extLst>
          </p:cNvPr>
          <p:cNvSpPr txBox="1"/>
          <p:nvPr/>
        </p:nvSpPr>
        <p:spPr>
          <a:xfrm>
            <a:off x="7664115" y="4415850"/>
            <a:ext cx="22424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잘생겼어요</a:t>
            </a:r>
            <a:r>
              <a:rPr lang="en-US" altLang="ko-KR" sz="2000" b="1" dirty="0">
                <a:solidFill>
                  <a:srgbClr val="FF0000"/>
                </a:solidFill>
              </a:rPr>
              <a:t>.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31272AC-7704-4C8C-89E3-2FED7B53EB64}"/>
              </a:ext>
            </a:extLst>
          </p:cNvPr>
          <p:cNvSpPr txBox="1"/>
          <p:nvPr/>
        </p:nvSpPr>
        <p:spPr>
          <a:xfrm>
            <a:off x="7419472" y="5099476"/>
            <a:ext cx="22424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머리가 짧아요</a:t>
            </a:r>
            <a:r>
              <a:rPr lang="en-US" altLang="ko-KR" sz="2000" b="1" dirty="0">
                <a:solidFill>
                  <a:srgbClr val="FF0000"/>
                </a:solidFill>
              </a:rPr>
              <a:t>.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246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38CB928-45E3-4BD0-9A59-EA55B14268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8129" y="2607365"/>
            <a:ext cx="8455742" cy="28624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D5BC71D-68D2-4D78-8F29-13457E4784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9729" y="949165"/>
            <a:ext cx="8455742" cy="14809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F51AA58-20B7-4A36-8547-11646BD0C58F}"/>
              </a:ext>
            </a:extLst>
          </p:cNvPr>
          <p:cNvSpPr txBox="1"/>
          <p:nvPr/>
        </p:nvSpPr>
        <p:spPr>
          <a:xfrm>
            <a:off x="7286796" y="3373329"/>
            <a:ext cx="22424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>
                <a:solidFill>
                  <a:srgbClr val="FF0000"/>
                </a:solidFill>
              </a:rPr>
              <a:t>키가 작아요</a:t>
            </a:r>
            <a:r>
              <a:rPr lang="en-US" altLang="ko-KR" sz="2000" b="1" dirty="0">
                <a:solidFill>
                  <a:srgbClr val="FF0000"/>
                </a:solidFill>
              </a:rPr>
              <a:t>.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001539F-4DE1-4082-80BA-7E851DC8D847}"/>
              </a:ext>
            </a:extLst>
          </p:cNvPr>
          <p:cNvSpPr txBox="1"/>
          <p:nvPr/>
        </p:nvSpPr>
        <p:spPr>
          <a:xfrm>
            <a:off x="7515396" y="4004828"/>
            <a:ext cx="22424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>
                <a:solidFill>
                  <a:srgbClr val="FF0000"/>
                </a:solidFill>
              </a:rPr>
              <a:t>예뻐요</a:t>
            </a:r>
            <a:r>
              <a:rPr lang="en-US" altLang="ko-KR" sz="2000" b="1" dirty="0">
                <a:solidFill>
                  <a:srgbClr val="FF0000"/>
                </a:solidFill>
              </a:rPr>
              <a:t>.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0B2CF4D-DACA-4E8B-97C8-2C034FD9DA62}"/>
              </a:ext>
            </a:extLst>
          </p:cNvPr>
          <p:cNvSpPr txBox="1"/>
          <p:nvPr/>
        </p:nvSpPr>
        <p:spPr>
          <a:xfrm>
            <a:off x="7286796" y="4636327"/>
            <a:ext cx="22424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머리가 길어요</a:t>
            </a:r>
            <a:r>
              <a:rPr lang="en-US" altLang="ko-KR" sz="2000" b="1" dirty="0">
                <a:solidFill>
                  <a:srgbClr val="FF0000"/>
                </a:solidFill>
              </a:rPr>
              <a:t>.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73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AB6599E-66AC-4318-B836-7488AB4285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806" y="899491"/>
            <a:ext cx="8652387" cy="505901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F0BAB80-2525-4FBA-A892-AF48A308CEC4}"/>
              </a:ext>
            </a:extLst>
          </p:cNvPr>
          <p:cNvSpPr txBox="1"/>
          <p:nvPr/>
        </p:nvSpPr>
        <p:spPr>
          <a:xfrm>
            <a:off x="6480681" y="4997592"/>
            <a:ext cx="27716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>
                <a:solidFill>
                  <a:srgbClr val="FF0000"/>
                </a:solidFill>
              </a:rPr>
              <a:t>2</a:t>
            </a:r>
            <a:r>
              <a:rPr lang="ko-KR" altLang="en-US" sz="2000" b="1" dirty="0">
                <a:solidFill>
                  <a:srgbClr val="FF0000"/>
                </a:solidFill>
              </a:rPr>
              <a:t>시간 동안 했어요</a:t>
            </a:r>
            <a:r>
              <a:rPr lang="en-US" altLang="ko-KR" sz="2000" b="1" dirty="0">
                <a:solidFill>
                  <a:srgbClr val="FF0000"/>
                </a:solidFill>
              </a:rPr>
              <a:t>.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288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70F3BFE-6838-4907-9EA6-06CDB4E21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5407" y="365125"/>
            <a:ext cx="6441186" cy="566156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FF5FBC9-764C-44C6-AFAE-CE09A4E68127}"/>
              </a:ext>
            </a:extLst>
          </p:cNvPr>
          <p:cNvSpPr txBox="1"/>
          <p:nvPr/>
        </p:nvSpPr>
        <p:spPr>
          <a:xfrm>
            <a:off x="6444586" y="1303897"/>
            <a:ext cx="27716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FF0000"/>
                </a:solidFill>
              </a:rPr>
              <a:t>90</a:t>
            </a:r>
            <a:r>
              <a:rPr lang="ko-KR" altLang="en-US" sz="2000" b="1" dirty="0">
                <a:solidFill>
                  <a:srgbClr val="FF0000"/>
                </a:solidFill>
              </a:rPr>
              <a:t>분 동안 해요</a:t>
            </a:r>
            <a:r>
              <a:rPr lang="en-US" altLang="ko-KR" sz="2000" b="1" dirty="0">
                <a:solidFill>
                  <a:srgbClr val="FF0000"/>
                </a:solidFill>
              </a:rPr>
              <a:t>.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CB44281-E234-4614-8C00-52E3B412E8E6}"/>
              </a:ext>
            </a:extLst>
          </p:cNvPr>
          <p:cNvSpPr txBox="1"/>
          <p:nvPr/>
        </p:nvSpPr>
        <p:spPr>
          <a:xfrm>
            <a:off x="6544990" y="3192849"/>
            <a:ext cx="27716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FF0000"/>
                </a:solidFill>
              </a:rPr>
              <a:t>8</a:t>
            </a:r>
            <a:r>
              <a:rPr lang="ko-KR" altLang="en-US" sz="2000" b="1" dirty="0">
                <a:solidFill>
                  <a:srgbClr val="FF0000"/>
                </a:solidFill>
              </a:rPr>
              <a:t>시간 동안 잤어요</a:t>
            </a:r>
            <a:r>
              <a:rPr lang="en-US" altLang="ko-KR" sz="2000" b="1" dirty="0">
                <a:solidFill>
                  <a:srgbClr val="FF0000"/>
                </a:solidFill>
              </a:rPr>
              <a:t>.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9E7A4F4-F752-418C-877B-DC0C7121E584}"/>
              </a:ext>
            </a:extLst>
          </p:cNvPr>
          <p:cNvSpPr txBox="1"/>
          <p:nvPr/>
        </p:nvSpPr>
        <p:spPr>
          <a:xfrm>
            <a:off x="6444586" y="5107241"/>
            <a:ext cx="27716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FF0000"/>
                </a:solidFill>
              </a:rPr>
              <a:t>5</a:t>
            </a:r>
            <a:r>
              <a:rPr lang="ko-KR" altLang="en-US" sz="2000" b="1" dirty="0">
                <a:solidFill>
                  <a:srgbClr val="FF0000"/>
                </a:solidFill>
              </a:rPr>
              <a:t>일 동안 있을 거예요</a:t>
            </a:r>
            <a:r>
              <a:rPr lang="en-US" altLang="ko-KR" sz="2000" b="1" dirty="0">
                <a:solidFill>
                  <a:srgbClr val="FF0000"/>
                </a:solidFill>
              </a:rPr>
              <a:t>.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067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964EFB1-1CA1-4C7A-9108-0D5B50E722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8256" y="0"/>
            <a:ext cx="7555487" cy="6176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46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D84CFF1-2BC5-41C7-ABEF-B5FF1B7EB6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148" y="365125"/>
            <a:ext cx="8809703" cy="53969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029E5BA-3BF0-4ABA-8ABF-F82DDC4ADF94}"/>
              </a:ext>
            </a:extLst>
          </p:cNvPr>
          <p:cNvSpPr txBox="1"/>
          <p:nvPr/>
        </p:nvSpPr>
        <p:spPr>
          <a:xfrm>
            <a:off x="5411498" y="4870913"/>
            <a:ext cx="27716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강아지는 좋아하는데 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547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5F1E0D0-7576-436B-BE51-DEE483F68D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7794" y="80778"/>
            <a:ext cx="9085006" cy="60465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49FDD73-DE97-4684-9FB7-63E9E0FD4BEC}"/>
              </a:ext>
            </a:extLst>
          </p:cNvPr>
          <p:cNvSpPr txBox="1"/>
          <p:nvPr/>
        </p:nvSpPr>
        <p:spPr>
          <a:xfrm>
            <a:off x="5634812" y="1094874"/>
            <a:ext cx="2718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한국어 숙제는 다했는데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138A0ED-14F2-4A6A-B672-719DCBF4DE44}"/>
              </a:ext>
            </a:extLst>
          </p:cNvPr>
          <p:cNvSpPr txBox="1"/>
          <p:nvPr/>
        </p:nvSpPr>
        <p:spPr>
          <a:xfrm>
            <a:off x="6451428" y="3207504"/>
            <a:ext cx="2318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야구는 못하는데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A15811C-F948-4E1D-ACC7-BF04F0447761}"/>
              </a:ext>
            </a:extLst>
          </p:cNvPr>
          <p:cNvSpPr txBox="1"/>
          <p:nvPr/>
        </p:nvSpPr>
        <p:spPr>
          <a:xfrm>
            <a:off x="7227595" y="5320134"/>
            <a:ext cx="1367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따뜻했는데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398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1C08218-6429-44ED-8A2C-941ACA83E8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6814" y="445029"/>
            <a:ext cx="5718371" cy="546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119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262C623-18B7-4250-91FF-5ACB5DAD3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442" y="321538"/>
            <a:ext cx="10515600" cy="1256249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/>
          <a:lstStyle/>
          <a:p>
            <a:r>
              <a:rPr lang="en-US" sz="40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ABEB132-B922-40FD-8B30-061938CAE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56191"/>
          </a:xfrm>
          <a:ln>
            <a:solidFill>
              <a:srgbClr val="0070C0"/>
            </a:solidFill>
          </a:ln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ko-KR" altLang="en-US" sz="2400" dirty="0"/>
              <a:t>재외동포를 위한 한국어 </a:t>
            </a:r>
            <a:r>
              <a:rPr lang="en-US" altLang="ko-KR" sz="2400" dirty="0"/>
              <a:t>2-2 (</a:t>
            </a:r>
            <a:r>
              <a:rPr lang="ko-KR" altLang="en-US" sz="2400" dirty="0"/>
              <a:t>영어권</a:t>
            </a:r>
            <a:r>
              <a:rPr lang="en-US" altLang="ko-KR" sz="2400" dirty="0"/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2400" dirty="0"/>
              <a:t>재외동포를 위한 한국어 </a:t>
            </a:r>
            <a:r>
              <a:rPr lang="en-US" altLang="ko-KR" sz="2400" dirty="0"/>
              <a:t>2-2 (</a:t>
            </a:r>
            <a:r>
              <a:rPr lang="ko-KR" altLang="en-US" sz="2400" dirty="0"/>
              <a:t>범용</a:t>
            </a:r>
            <a:r>
              <a:rPr lang="en-US" altLang="ko-KR" sz="2400" dirty="0"/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2200" dirty="0">
                <a:hlinkClick r:id="rId3"/>
              </a:rPr>
              <a:t>https://youtu.be/Soi2PSKzqus</a:t>
            </a:r>
            <a:endParaRPr lang="en-US" altLang="ko-KR" sz="2200" dirty="0"/>
          </a:p>
          <a:p>
            <a:pPr>
              <a:lnSpc>
                <a:spcPct val="150000"/>
              </a:lnSpc>
            </a:pPr>
            <a:r>
              <a:rPr lang="en-US" altLang="ko-KR" sz="2200" dirty="0">
                <a:hlinkClick r:id="rId4"/>
              </a:rPr>
              <a:t>https://images.app.goo.gl/TmAjcb939AoNsnDJ7</a:t>
            </a:r>
            <a:endParaRPr lang="en-US" altLang="ko-KR" sz="2200" dirty="0"/>
          </a:p>
          <a:p>
            <a:pPr>
              <a:lnSpc>
                <a:spcPct val="150000"/>
              </a:lnSpc>
            </a:pPr>
            <a:r>
              <a:rPr lang="en-US" altLang="ko-KR" sz="2200" dirty="0">
                <a:hlinkClick r:id="rId5"/>
              </a:rPr>
              <a:t>https://images.app.goo.gl/V7ZtSpXUxFTzyx8E9</a:t>
            </a:r>
            <a:endParaRPr lang="en-US" altLang="ko-KR" sz="2200" dirty="0"/>
          </a:p>
          <a:p>
            <a:pPr>
              <a:lnSpc>
                <a:spcPct val="150000"/>
              </a:lnSpc>
            </a:pPr>
            <a:r>
              <a:rPr lang="en-US" altLang="ko-KR" sz="2200" dirty="0">
                <a:hlinkClick r:id="rId6"/>
              </a:rPr>
              <a:t>https://images.app.goo.gl/eDw5e8Bd1tVnGoXo8</a:t>
            </a:r>
            <a:endParaRPr lang="en-US" altLang="ko-KR" sz="2200" dirty="0"/>
          </a:p>
          <a:p>
            <a:pPr>
              <a:lnSpc>
                <a:spcPct val="150000"/>
              </a:lnSpc>
            </a:pPr>
            <a:r>
              <a:rPr lang="en-US" altLang="ko-KR" sz="2200" dirty="0">
                <a:hlinkClick r:id="rId7"/>
              </a:rPr>
              <a:t>https://images.app.goo.gl/2YmimSZQTN3DytZG9</a:t>
            </a:r>
            <a:r>
              <a:rPr lang="en-US" altLang="ko-KR" sz="2200" dirty="0"/>
              <a:t> </a:t>
            </a:r>
          </a:p>
          <a:p>
            <a:pPr>
              <a:lnSpc>
                <a:spcPct val="150000"/>
              </a:lnSpc>
            </a:pPr>
            <a:r>
              <a:rPr lang="en-US" sz="2200" dirty="0">
                <a:hlinkClick r:id="rId8"/>
              </a:rPr>
              <a:t>https://youtu.be/6EGjhlWU4xI</a:t>
            </a:r>
            <a:r>
              <a:rPr lang="en-US" sz="2200" dirty="0"/>
              <a:t> </a:t>
            </a:r>
            <a:endParaRPr lang="en-US" altLang="ko-KR" sz="2200" dirty="0"/>
          </a:p>
          <a:p>
            <a:pPr>
              <a:lnSpc>
                <a:spcPct val="150000"/>
              </a:lnSpc>
            </a:pPr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98036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933CD35-6F63-4890-9035-612E2F9109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1484" y="840768"/>
            <a:ext cx="8849032" cy="5059017"/>
          </a:xfrm>
          <a:prstGeom prst="rect">
            <a:avLst/>
          </a:prstGeom>
        </p:spPr>
      </p:pic>
      <p:pic>
        <p:nvPicPr>
          <p:cNvPr id="5" name="Track 004">
            <a:hlinkClick r:id="" action="ppaction://media"/>
            <a:extLst>
              <a:ext uri="{FF2B5EF4-FFF2-40B4-BE49-F238E27FC236}">
                <a16:creationId xmlns:a16="http://schemas.microsoft.com/office/drawing/2014/main" xmlns="" id="{09CAD938-9F4F-4FF5-A4EB-7B2AE57D38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861571" y="8407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883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6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EB17D8C-2AE7-4E24-8F66-C5144EA7B2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3866" y="4542585"/>
            <a:ext cx="6843252" cy="12821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F320415-638B-45FC-8DAE-3C7EF39E74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8942" y="726766"/>
            <a:ext cx="5034116" cy="34985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6701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C55A6C79-A258-4693-AD9E-D0CF4D7C21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581498"/>
            <a:ext cx="1954635" cy="51016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53CFEBB-09E9-4E9A-91BB-A5C8F2BDEC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271706" cy="58149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3F084CC-65A9-43AC-BFDC-11AA5D58C6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451" y="1405839"/>
            <a:ext cx="11051097" cy="4184746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7D1A3EB5-1627-495F-8B21-559980F4F858}"/>
              </a:ext>
            </a:extLst>
          </p:cNvPr>
          <p:cNvSpPr/>
          <p:nvPr/>
        </p:nvSpPr>
        <p:spPr>
          <a:xfrm>
            <a:off x="1283516" y="4815281"/>
            <a:ext cx="2021746" cy="59561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852590F1-B1E2-46D1-8F67-A848E36D1692}"/>
              </a:ext>
            </a:extLst>
          </p:cNvPr>
          <p:cNvSpPr/>
          <p:nvPr/>
        </p:nvSpPr>
        <p:spPr>
          <a:xfrm>
            <a:off x="3969391" y="4815281"/>
            <a:ext cx="2021746" cy="59561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526E6D3E-3EA7-4B80-89C3-FB471F9564EC}"/>
              </a:ext>
            </a:extLst>
          </p:cNvPr>
          <p:cNvSpPr/>
          <p:nvPr/>
        </p:nvSpPr>
        <p:spPr>
          <a:xfrm>
            <a:off x="6630099" y="4815281"/>
            <a:ext cx="2021746" cy="59561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90FE2889-D24D-4830-8FEF-F677D51E1BB9}"/>
              </a:ext>
            </a:extLst>
          </p:cNvPr>
          <p:cNvSpPr/>
          <p:nvPr/>
        </p:nvSpPr>
        <p:spPr>
          <a:xfrm>
            <a:off x="9329957" y="4815281"/>
            <a:ext cx="2021746" cy="59561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995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6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xmlns="" id="{1BC43106-F370-4552-9D80-A0B607E8AF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1498"/>
            <a:ext cx="1954635" cy="5101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B35CBA1-5C21-44EF-90E4-6AD915C32A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271706" cy="58149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9EDAF55-20F0-4ECB-8A9E-50D1523A38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1706" y="453006"/>
            <a:ext cx="5826290" cy="5637402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737C6FA3-5CB9-473F-852B-6DEE0EEA9BAB}"/>
              </a:ext>
            </a:extLst>
          </p:cNvPr>
          <p:cNvSpPr/>
          <p:nvPr/>
        </p:nvSpPr>
        <p:spPr>
          <a:xfrm>
            <a:off x="3665727" y="2137137"/>
            <a:ext cx="2219166" cy="32142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FC5D3669-FCFB-4E4E-B528-7F79F109FDF5}"/>
              </a:ext>
            </a:extLst>
          </p:cNvPr>
          <p:cNvSpPr/>
          <p:nvPr/>
        </p:nvSpPr>
        <p:spPr>
          <a:xfrm>
            <a:off x="6702522" y="2137137"/>
            <a:ext cx="2219166" cy="32142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43B84A1C-EC21-48A8-8A8A-AFBCEBE749A3}"/>
              </a:ext>
            </a:extLst>
          </p:cNvPr>
          <p:cNvSpPr/>
          <p:nvPr/>
        </p:nvSpPr>
        <p:spPr>
          <a:xfrm>
            <a:off x="3488674" y="5489936"/>
            <a:ext cx="1217797" cy="4469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A18485C7-5877-4B26-8EB2-0E026EDAB356}"/>
              </a:ext>
            </a:extLst>
          </p:cNvPr>
          <p:cNvSpPr/>
          <p:nvPr/>
        </p:nvSpPr>
        <p:spPr>
          <a:xfrm>
            <a:off x="5026121" y="5489936"/>
            <a:ext cx="1217797" cy="4469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CD70A3BD-5950-4FAD-96FF-7F4E694CF5DD}"/>
              </a:ext>
            </a:extLst>
          </p:cNvPr>
          <p:cNvSpPr/>
          <p:nvPr/>
        </p:nvSpPr>
        <p:spPr>
          <a:xfrm>
            <a:off x="7278503" y="5510108"/>
            <a:ext cx="1217797" cy="4469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283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6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C47D4C5-490C-474C-90EA-33E6703009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5999" y="750452"/>
            <a:ext cx="8209413" cy="1112018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C04D55CD-E97F-4519-A59E-EA51CD7FFC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1498"/>
            <a:ext cx="1954635" cy="51016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2CF3329-6863-49AA-9AAD-8D844469AB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3271706" cy="581497"/>
          </a:xfrm>
          <a:prstGeom prst="rect">
            <a:avLst/>
          </a:prstGeom>
        </p:spPr>
      </p:pic>
      <p:pic>
        <p:nvPicPr>
          <p:cNvPr id="7" name="Online Media 6" title="￫ﾂﾴ￫ﾏﾙ￬ﾃﾝ | ￬ﾕﾠ￬ﾰﾽ￫ﾏﾙ￬ﾚﾔ | ￬ﾝﾸ￪ﾸﾰ￫ﾏﾙ￬ﾚﾔ | ￬ﾖﾴ￫ﾦﾰ￬ﾝﾴ￫ﾏﾙ￬ﾚﾔ | ￪ﾹﾨ￫ﾹﾄ￭ﾂﾤ￬ﾦﾈ KEBIKIDS">
            <a:hlinkClick r:id="" action="ppaction://media"/>
            <a:extLst>
              <a:ext uri="{FF2B5EF4-FFF2-40B4-BE49-F238E27FC236}">
                <a16:creationId xmlns:a16="http://schemas.microsoft.com/office/drawing/2014/main" xmlns="" id="{5860715E-CF80-4871-AEFE-C3D1E9C7EB8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3047999" y="2483551"/>
            <a:ext cx="6096000" cy="3429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B4150F9-1B73-49D7-8637-624C4944BDE1}"/>
              </a:ext>
            </a:extLst>
          </p:cNvPr>
          <p:cNvSpPr txBox="1"/>
          <p:nvPr/>
        </p:nvSpPr>
        <p:spPr>
          <a:xfrm>
            <a:off x="4706837" y="1892100"/>
            <a:ext cx="2778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/>
              <a:t>[</a:t>
            </a:r>
            <a:r>
              <a:rPr lang="ko-KR" altLang="en-US" sz="2400" b="1" dirty="0"/>
              <a:t>내 동생 곱슬머리</a:t>
            </a:r>
            <a:r>
              <a:rPr lang="en-US" altLang="ko-KR" sz="2400" b="1" dirty="0"/>
              <a:t>]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346157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7C6AE3C1-53A7-41DD-8309-B2440D497D9D}"/>
              </a:ext>
            </a:extLst>
          </p:cNvPr>
          <p:cNvGrpSpPr/>
          <p:nvPr/>
        </p:nvGrpSpPr>
        <p:grpSpPr>
          <a:xfrm>
            <a:off x="7909743" y="1392486"/>
            <a:ext cx="1586105" cy="1586105"/>
            <a:chOff x="8359595" y="1392486"/>
            <a:chExt cx="1586105" cy="1586105"/>
          </a:xfrm>
        </p:grpSpPr>
        <p:sp>
          <p:nvSpPr>
            <p:cNvPr id="13" name="Partial Circle 12">
              <a:extLst>
                <a:ext uri="{FF2B5EF4-FFF2-40B4-BE49-F238E27FC236}">
                  <a16:creationId xmlns:a16="http://schemas.microsoft.com/office/drawing/2014/main" xmlns="" id="{F7B86D38-56BE-4272-B77A-0A8B9CC67271}"/>
                </a:ext>
              </a:extLst>
            </p:cNvPr>
            <p:cNvSpPr/>
            <p:nvPr/>
          </p:nvSpPr>
          <p:spPr>
            <a:xfrm>
              <a:off x="8443585" y="1446804"/>
              <a:ext cx="1447781" cy="1443514"/>
            </a:xfrm>
            <a:prstGeom prst="pie">
              <a:avLst>
                <a:gd name="adj1" fmla="val 17911884"/>
                <a:gd name="adj2" fmla="val 5431419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15" name="Picture 2" descr="Free Clip Art of Clocks and Time | Clip art, Clock clipart, Clock">
              <a:extLst>
                <a:ext uri="{FF2B5EF4-FFF2-40B4-BE49-F238E27FC236}">
                  <a16:creationId xmlns:a16="http://schemas.microsoft.com/office/drawing/2014/main" xmlns="" id="{57DC32D3-78FC-4FBB-A9E3-B73036898A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59595" y="1392486"/>
              <a:ext cx="1586105" cy="15861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A799CA-8B20-412C-97AA-B46835CC8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318" y="501352"/>
            <a:ext cx="10515600" cy="1325563"/>
          </a:xfrm>
        </p:spPr>
        <p:txBody>
          <a:bodyPr/>
          <a:lstStyle/>
          <a:p>
            <a:r>
              <a:rPr lang="ko-KR" altLang="en-US" b="1" dirty="0">
                <a:solidFill>
                  <a:srgbClr val="002060"/>
                </a:solidFill>
              </a:rPr>
              <a:t>시간 배우기</a:t>
            </a:r>
            <a:endParaRPr lang="en-US" b="1" dirty="0">
              <a:solidFill>
                <a:srgbClr val="002060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7A04A753-32DA-41CC-ABDA-AB27520D4778}"/>
              </a:ext>
            </a:extLst>
          </p:cNvPr>
          <p:cNvGrpSpPr/>
          <p:nvPr/>
        </p:nvGrpSpPr>
        <p:grpSpPr>
          <a:xfrm>
            <a:off x="778643" y="1480759"/>
            <a:ext cx="1586105" cy="1586105"/>
            <a:chOff x="858344" y="1788577"/>
            <a:chExt cx="1586105" cy="1586105"/>
          </a:xfrm>
        </p:grpSpPr>
        <p:sp>
          <p:nvSpPr>
            <p:cNvPr id="5" name="Partial Circle 4">
              <a:extLst>
                <a:ext uri="{FF2B5EF4-FFF2-40B4-BE49-F238E27FC236}">
                  <a16:creationId xmlns:a16="http://schemas.microsoft.com/office/drawing/2014/main" xmlns="" id="{9A74DB54-0B9B-4529-8B4C-F4FBC84060D6}"/>
                </a:ext>
              </a:extLst>
            </p:cNvPr>
            <p:cNvSpPr/>
            <p:nvPr/>
          </p:nvSpPr>
          <p:spPr>
            <a:xfrm>
              <a:off x="942334" y="1842895"/>
              <a:ext cx="1447781" cy="1443514"/>
            </a:xfrm>
            <a:prstGeom prst="pie">
              <a:avLst>
                <a:gd name="adj1" fmla="val 17911884"/>
                <a:gd name="adj2" fmla="val 19845153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2050" name="Picture 2" descr="Free Clip Art of Clocks and Time | Clip art, Clock clipart, Clock">
              <a:extLst>
                <a:ext uri="{FF2B5EF4-FFF2-40B4-BE49-F238E27FC236}">
                  <a16:creationId xmlns:a16="http://schemas.microsoft.com/office/drawing/2014/main" xmlns="" id="{AF7A8073-4630-4CDC-911B-5966E8427D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8344" y="1788577"/>
              <a:ext cx="1586105" cy="15861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263AAC7-354F-4BF0-B7F2-60E0505530DA}"/>
              </a:ext>
            </a:extLst>
          </p:cNvPr>
          <p:cNvSpPr txBox="1"/>
          <p:nvPr/>
        </p:nvSpPr>
        <p:spPr>
          <a:xfrm>
            <a:off x="2552124" y="1887502"/>
            <a:ext cx="12282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b="1" dirty="0"/>
              <a:t>한 시간</a:t>
            </a:r>
            <a:endParaRPr lang="en-US" altLang="ko-KR" b="1" dirty="0"/>
          </a:p>
          <a:p>
            <a:pPr algn="ctr"/>
            <a:r>
              <a:rPr lang="en-US" b="1" dirty="0"/>
              <a:t>One hour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DCC39CC-6E03-4814-9A81-E46114B4C4AA}"/>
              </a:ext>
            </a:extLst>
          </p:cNvPr>
          <p:cNvSpPr txBox="1"/>
          <p:nvPr/>
        </p:nvSpPr>
        <p:spPr>
          <a:xfrm>
            <a:off x="6020526" y="1799229"/>
            <a:ext cx="13388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b="1" dirty="0"/>
              <a:t>두 시간</a:t>
            </a:r>
            <a:endParaRPr lang="en-US" altLang="ko-KR" b="1" dirty="0"/>
          </a:p>
          <a:p>
            <a:pPr algn="ctr"/>
            <a:r>
              <a:rPr lang="en-US" b="1" dirty="0"/>
              <a:t>Two hours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8F9FDED1-1DF5-4617-A33F-4E722BD5BAAB}"/>
              </a:ext>
            </a:extLst>
          </p:cNvPr>
          <p:cNvGrpSpPr/>
          <p:nvPr/>
        </p:nvGrpSpPr>
        <p:grpSpPr>
          <a:xfrm>
            <a:off x="4302347" y="1392486"/>
            <a:ext cx="1586105" cy="1586105"/>
            <a:chOff x="4302347" y="1392486"/>
            <a:chExt cx="1586105" cy="1586105"/>
          </a:xfrm>
        </p:grpSpPr>
        <p:sp>
          <p:nvSpPr>
            <p:cNvPr id="10" name="Partial Circle 9">
              <a:extLst>
                <a:ext uri="{FF2B5EF4-FFF2-40B4-BE49-F238E27FC236}">
                  <a16:creationId xmlns:a16="http://schemas.microsoft.com/office/drawing/2014/main" xmlns="" id="{2BD1224C-6402-4351-BDBB-F85AC05367A5}"/>
                </a:ext>
              </a:extLst>
            </p:cNvPr>
            <p:cNvSpPr/>
            <p:nvPr/>
          </p:nvSpPr>
          <p:spPr>
            <a:xfrm>
              <a:off x="4386337" y="1446804"/>
              <a:ext cx="1447781" cy="1443514"/>
            </a:xfrm>
            <a:prstGeom prst="pie">
              <a:avLst>
                <a:gd name="adj1" fmla="val 17911884"/>
                <a:gd name="adj2" fmla="val 80534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11" name="Picture 2" descr="Free Clip Art of Clocks and Time | Clip art, Clock clipart, Clock">
              <a:extLst>
                <a:ext uri="{FF2B5EF4-FFF2-40B4-BE49-F238E27FC236}">
                  <a16:creationId xmlns:a16="http://schemas.microsoft.com/office/drawing/2014/main" xmlns="" id="{04FA7CC5-2811-4C54-BCE0-2B08CA91E4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2347" y="1392486"/>
              <a:ext cx="1586105" cy="15861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AC7570C7-60E7-4289-82D9-1F1372F4CBE0}"/>
              </a:ext>
            </a:extLst>
          </p:cNvPr>
          <p:cNvSpPr txBox="1"/>
          <p:nvPr/>
        </p:nvSpPr>
        <p:spPr>
          <a:xfrm>
            <a:off x="9636408" y="1784518"/>
            <a:ext cx="21833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b="1" dirty="0"/>
              <a:t>몇 시간</a:t>
            </a:r>
            <a:r>
              <a:rPr lang="en-US" altLang="ko-KR" b="1" dirty="0"/>
              <a:t>?</a:t>
            </a:r>
          </a:p>
          <a:p>
            <a:pPr algn="ctr"/>
            <a:r>
              <a:rPr lang="en-US" b="1" dirty="0"/>
              <a:t>How many hours?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948E298B-3728-4678-A551-20B2A5847ED8}"/>
              </a:ext>
            </a:extLst>
          </p:cNvPr>
          <p:cNvGrpSpPr/>
          <p:nvPr/>
        </p:nvGrpSpPr>
        <p:grpSpPr>
          <a:xfrm>
            <a:off x="724309" y="3791137"/>
            <a:ext cx="1734096" cy="2036370"/>
            <a:chOff x="576318" y="3557327"/>
            <a:chExt cx="2182946" cy="2563460"/>
          </a:xfrm>
        </p:grpSpPr>
        <p:pic>
          <p:nvPicPr>
            <p:cNvPr id="2054" name="Picture 6" descr="Download Calendar Icon Transparent Background - Clip Art Library">
              <a:extLst>
                <a:ext uri="{FF2B5EF4-FFF2-40B4-BE49-F238E27FC236}">
                  <a16:creationId xmlns:a16="http://schemas.microsoft.com/office/drawing/2014/main" xmlns="" id="{33A086AB-2E86-4582-824D-2B36B4118E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318" y="3557327"/>
              <a:ext cx="2182946" cy="25634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19B1E3C7-D6C7-4978-9F17-B42ABB613BBB}"/>
                </a:ext>
              </a:extLst>
            </p:cNvPr>
            <p:cNvSpPr/>
            <p:nvPr/>
          </p:nvSpPr>
          <p:spPr>
            <a:xfrm>
              <a:off x="862633" y="4889241"/>
              <a:ext cx="337906" cy="36078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67F320E1-22C8-4421-AFA6-B9C41FA6B211}"/>
              </a:ext>
            </a:extLst>
          </p:cNvPr>
          <p:cNvSpPr txBox="1"/>
          <p:nvPr/>
        </p:nvSpPr>
        <p:spPr>
          <a:xfrm>
            <a:off x="2552124" y="4489456"/>
            <a:ext cx="11063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b="1" dirty="0"/>
              <a:t>1(</a:t>
            </a:r>
            <a:r>
              <a:rPr lang="ko-KR" altLang="en-US" b="1" dirty="0"/>
              <a:t>일</a:t>
            </a:r>
            <a:r>
              <a:rPr lang="en-US" altLang="ko-KR" b="1" dirty="0"/>
              <a:t>) </a:t>
            </a:r>
            <a:r>
              <a:rPr lang="ko-KR" altLang="en-US" b="1" dirty="0"/>
              <a:t>일</a:t>
            </a:r>
            <a:endParaRPr lang="en-US" altLang="ko-KR" b="1" dirty="0"/>
          </a:p>
          <a:p>
            <a:pPr algn="ctr"/>
            <a:r>
              <a:rPr lang="en-US" b="1" dirty="0"/>
              <a:t>One day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65F45C49-C0F9-4A50-BEB7-20E994413B70}"/>
              </a:ext>
            </a:extLst>
          </p:cNvPr>
          <p:cNvGrpSpPr/>
          <p:nvPr/>
        </p:nvGrpSpPr>
        <p:grpSpPr>
          <a:xfrm>
            <a:off x="4228351" y="3791137"/>
            <a:ext cx="1734096" cy="2036370"/>
            <a:chOff x="4228351" y="3791137"/>
            <a:chExt cx="1734096" cy="2036370"/>
          </a:xfrm>
        </p:grpSpPr>
        <p:pic>
          <p:nvPicPr>
            <p:cNvPr id="27" name="Picture 6" descr="Download Calendar Icon Transparent Background - Clip Art Library">
              <a:extLst>
                <a:ext uri="{FF2B5EF4-FFF2-40B4-BE49-F238E27FC236}">
                  <a16:creationId xmlns:a16="http://schemas.microsoft.com/office/drawing/2014/main" xmlns="" id="{5AA06ED2-588F-4E42-BC69-31574B6F24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8351" y="3791137"/>
              <a:ext cx="1734096" cy="20363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xmlns="" id="{90AA10B8-E914-4064-BDB8-1976A27DBE8D}"/>
                </a:ext>
              </a:extLst>
            </p:cNvPr>
            <p:cNvSpPr/>
            <p:nvPr/>
          </p:nvSpPr>
          <p:spPr>
            <a:xfrm>
              <a:off x="4455795" y="4849187"/>
              <a:ext cx="268427" cy="2866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xmlns="" id="{6C058F07-3C72-4216-87EF-80B09E4FBC87}"/>
                </a:ext>
              </a:extLst>
            </p:cNvPr>
            <p:cNvSpPr/>
            <p:nvPr/>
          </p:nvSpPr>
          <p:spPr>
            <a:xfrm>
              <a:off x="4795782" y="4849187"/>
              <a:ext cx="268427" cy="2866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xmlns="" id="{375F6466-60B0-4AC4-BE2F-A360F86195AF}"/>
                </a:ext>
              </a:extLst>
            </p:cNvPr>
            <p:cNvSpPr/>
            <p:nvPr/>
          </p:nvSpPr>
          <p:spPr>
            <a:xfrm>
              <a:off x="5135769" y="4849187"/>
              <a:ext cx="268427" cy="2866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E2828C43-D629-468B-98A0-2381128BF018}"/>
              </a:ext>
            </a:extLst>
          </p:cNvPr>
          <p:cNvSpPr txBox="1"/>
          <p:nvPr/>
        </p:nvSpPr>
        <p:spPr>
          <a:xfrm>
            <a:off x="5823564" y="4526021"/>
            <a:ext cx="13841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b="1" dirty="0"/>
              <a:t>3(</a:t>
            </a:r>
            <a:r>
              <a:rPr lang="ko-KR" altLang="en-US" b="1" dirty="0"/>
              <a:t>삼</a:t>
            </a:r>
            <a:r>
              <a:rPr lang="en-US" altLang="ko-KR" b="1" dirty="0"/>
              <a:t>) </a:t>
            </a:r>
            <a:r>
              <a:rPr lang="ko-KR" altLang="en-US" b="1" dirty="0"/>
              <a:t>일</a:t>
            </a:r>
            <a:endParaRPr lang="en-US" altLang="ko-KR" b="1" dirty="0"/>
          </a:p>
          <a:p>
            <a:pPr algn="ctr"/>
            <a:r>
              <a:rPr lang="en-US" b="1" dirty="0"/>
              <a:t>Three days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F044D1DD-1105-47BA-BD61-995F3341E1C5}"/>
              </a:ext>
            </a:extLst>
          </p:cNvPr>
          <p:cNvGrpSpPr/>
          <p:nvPr/>
        </p:nvGrpSpPr>
        <p:grpSpPr>
          <a:xfrm>
            <a:off x="7909743" y="4056134"/>
            <a:ext cx="1586105" cy="1586105"/>
            <a:chOff x="7909743" y="4056134"/>
            <a:chExt cx="1586105" cy="1586105"/>
          </a:xfrm>
        </p:grpSpPr>
        <p:pic>
          <p:nvPicPr>
            <p:cNvPr id="2056" name="Picture 8" descr="Free Calendar Weekly Cliparts, Download Free Clip Art, Free Clip ...">
              <a:extLst>
                <a:ext uri="{FF2B5EF4-FFF2-40B4-BE49-F238E27FC236}">
                  <a16:creationId xmlns:a16="http://schemas.microsoft.com/office/drawing/2014/main" xmlns="" id="{65347C95-7842-4D6D-9A86-1A26DE19C1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09743" y="4056134"/>
              <a:ext cx="1586105" cy="15861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xmlns="" id="{35CC2291-FCFF-4822-8B35-05B737E6C3EB}"/>
                </a:ext>
              </a:extLst>
            </p:cNvPr>
            <p:cNvCxnSpPr/>
            <p:nvPr/>
          </p:nvCxnSpPr>
          <p:spPr>
            <a:xfrm>
              <a:off x="7993733" y="4943935"/>
              <a:ext cx="1384936" cy="0"/>
            </a:xfrm>
            <a:prstGeom prst="straightConnector1">
              <a:avLst/>
            </a:prstGeom>
            <a:ln w="57150"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A61CF7A0-0555-4233-BCD3-0CA60ACC80CA}"/>
              </a:ext>
            </a:extLst>
          </p:cNvPr>
          <p:cNvSpPr txBox="1"/>
          <p:nvPr/>
        </p:nvSpPr>
        <p:spPr>
          <a:xfrm>
            <a:off x="10018237" y="4486156"/>
            <a:ext cx="12783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b="1" dirty="0"/>
              <a:t>일 주일</a:t>
            </a:r>
            <a:endParaRPr lang="en-US" altLang="ko-KR" b="1" dirty="0"/>
          </a:p>
          <a:p>
            <a:pPr algn="ctr"/>
            <a:r>
              <a:rPr lang="en-US" b="1" dirty="0"/>
              <a:t>One week</a:t>
            </a:r>
          </a:p>
        </p:txBody>
      </p:sp>
    </p:spTree>
    <p:extLst>
      <p:ext uri="{BB962C8B-B14F-4D97-AF65-F5344CB8AC3E}">
        <p14:creationId xmlns:p14="http://schemas.microsoft.com/office/powerpoint/2010/main" val="2077524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4" grpId="0"/>
      <p:bldP spid="24" grpId="0"/>
      <p:bldP spid="31" grpId="0"/>
      <p:bldP spid="36" grpId="0"/>
    </p:bld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391</Words>
  <Application>Microsoft Office PowerPoint</Application>
  <PresentationFormat>Widescreen</PresentationFormat>
  <Paragraphs>86</Paragraphs>
  <Slides>33</Slides>
  <Notes>1</Notes>
  <HiddenSlides>0</HiddenSlides>
  <MMClips>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맑은 고딕</vt:lpstr>
      <vt:lpstr>Arial</vt:lpstr>
      <vt:lpstr>Calibri</vt:lpstr>
      <vt:lpstr>1_Office 테마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시간 배우기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Homework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Jeehaeh Do</dc:creator>
  <cp:lastModifiedBy>Seunghee Back</cp:lastModifiedBy>
  <cp:revision>20</cp:revision>
  <dcterms:created xsi:type="dcterms:W3CDTF">2020-06-17T09:48:00Z</dcterms:created>
  <dcterms:modified xsi:type="dcterms:W3CDTF">2020-06-23T20:47:51Z</dcterms:modified>
</cp:coreProperties>
</file>